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14"/>
  </p:notesMasterIdLst>
  <p:handoutMasterIdLst>
    <p:handoutMasterId r:id="rId15"/>
  </p:handoutMasterIdLst>
  <p:sldIdLst>
    <p:sldId id="308" r:id="rId2"/>
    <p:sldId id="293" r:id="rId3"/>
    <p:sldId id="294" r:id="rId4"/>
    <p:sldId id="299" r:id="rId5"/>
    <p:sldId id="302" r:id="rId6"/>
    <p:sldId id="309" r:id="rId7"/>
    <p:sldId id="303" r:id="rId8"/>
    <p:sldId id="304" r:id="rId9"/>
    <p:sldId id="305" r:id="rId10"/>
    <p:sldId id="295" r:id="rId11"/>
    <p:sldId id="307" r:id="rId12"/>
    <p:sldId id="292" r:id="rId13"/>
  </p:sldIdLst>
  <p:sldSz cx="9144000" cy="6858000" type="screen4x3"/>
  <p:notesSz cx="6858000" cy="907732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Andrea Krafft" initials="AK" lastIdx="1" clrIdx="0"/>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87" d="100"/>
          <a:sy n="87" d="100"/>
        </p:scale>
        <p:origin x="-1464" y="-78"/>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commentAuthors" Target="commentAuthors.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4025"/>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884613" y="0"/>
            <a:ext cx="2971800" cy="454025"/>
          </a:xfrm>
          <a:prstGeom prst="rect">
            <a:avLst/>
          </a:prstGeom>
        </p:spPr>
        <p:txBody>
          <a:bodyPr vert="horz" lIns="91440" tIns="45720" rIns="91440" bIns="45720" rtlCol="0"/>
          <a:lstStyle>
            <a:lvl1pPr algn="r">
              <a:defRPr sz="1200"/>
            </a:lvl1pPr>
          </a:lstStyle>
          <a:p>
            <a:fld id="{BAF8B190-F49F-46A0-826A-A4B98A5D2AE0}" type="datetimeFigureOut">
              <a:rPr lang="en-US" smtClean="0"/>
              <a:pPr/>
              <a:t>9/26/2013</a:t>
            </a:fld>
            <a:endParaRPr lang="en-US" dirty="0"/>
          </a:p>
        </p:txBody>
      </p:sp>
      <p:sp>
        <p:nvSpPr>
          <p:cNvPr id="4" name="Footer Placeholder 3"/>
          <p:cNvSpPr>
            <a:spLocks noGrp="1"/>
          </p:cNvSpPr>
          <p:nvPr>
            <p:ph type="ftr" sz="quarter" idx="2"/>
          </p:nvPr>
        </p:nvSpPr>
        <p:spPr>
          <a:xfrm>
            <a:off x="0" y="8621713"/>
            <a:ext cx="2971800" cy="454025"/>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884613" y="8621713"/>
            <a:ext cx="2971800" cy="454025"/>
          </a:xfrm>
          <a:prstGeom prst="rect">
            <a:avLst/>
          </a:prstGeom>
        </p:spPr>
        <p:txBody>
          <a:bodyPr vert="horz" lIns="91440" tIns="45720" rIns="91440" bIns="45720" rtlCol="0" anchor="b"/>
          <a:lstStyle>
            <a:lvl1pPr algn="r">
              <a:defRPr sz="1200"/>
            </a:lvl1pPr>
          </a:lstStyle>
          <a:p>
            <a:fld id="{34010825-9CF8-4B59-8912-17C41D002567}" type="slidenum">
              <a:rPr lang="en-US" smtClean="0"/>
              <a:pPr/>
              <a:t>‹#›</a:t>
            </a:fld>
            <a:endParaRPr lang="en-US" dirty="0"/>
          </a:p>
        </p:txBody>
      </p:sp>
    </p:spTree>
    <p:extLst>
      <p:ext uri="{BB962C8B-B14F-4D97-AF65-F5344CB8AC3E}">
        <p14:creationId xmlns:p14="http://schemas.microsoft.com/office/powerpoint/2010/main" val="43041350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3866"/>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3866"/>
          </a:xfrm>
          <a:prstGeom prst="rect">
            <a:avLst/>
          </a:prstGeom>
        </p:spPr>
        <p:txBody>
          <a:bodyPr vert="horz" lIns="91440" tIns="45720" rIns="91440" bIns="45720" rtlCol="0"/>
          <a:lstStyle>
            <a:lvl1pPr algn="r">
              <a:defRPr sz="1200"/>
            </a:lvl1pPr>
          </a:lstStyle>
          <a:p>
            <a:fld id="{9C9A7F4A-A8A6-4031-BB69-B9F608E16148}" type="datetimeFigureOut">
              <a:rPr lang="en-US" smtClean="0"/>
              <a:pPr/>
              <a:t>9/26/2013</a:t>
            </a:fld>
            <a:endParaRPr lang="en-US" dirty="0"/>
          </a:p>
        </p:txBody>
      </p:sp>
      <p:sp>
        <p:nvSpPr>
          <p:cNvPr id="4" name="Slide Image Placeholder 3"/>
          <p:cNvSpPr>
            <a:spLocks noGrp="1" noRot="1" noChangeAspect="1"/>
          </p:cNvSpPr>
          <p:nvPr>
            <p:ph type="sldImg" idx="2"/>
          </p:nvPr>
        </p:nvSpPr>
        <p:spPr>
          <a:xfrm>
            <a:off x="1160463" y="681038"/>
            <a:ext cx="4537075" cy="34036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11730"/>
            <a:ext cx="5486400" cy="4084796"/>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21883"/>
            <a:ext cx="2971800" cy="453866"/>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21883"/>
            <a:ext cx="2971800" cy="453866"/>
          </a:xfrm>
          <a:prstGeom prst="rect">
            <a:avLst/>
          </a:prstGeom>
        </p:spPr>
        <p:txBody>
          <a:bodyPr vert="horz" lIns="91440" tIns="45720" rIns="91440" bIns="45720" rtlCol="0" anchor="b"/>
          <a:lstStyle>
            <a:lvl1pPr algn="r">
              <a:defRPr sz="1200"/>
            </a:lvl1pPr>
          </a:lstStyle>
          <a:p>
            <a:fld id="{9912B648-95C2-4C8B-A741-6C14E2EDEC62}" type="slidenum">
              <a:rPr lang="en-US" smtClean="0"/>
              <a:pPr/>
              <a:t>‹#›</a:t>
            </a:fld>
            <a:endParaRPr lang="en-US" dirty="0"/>
          </a:p>
        </p:txBody>
      </p:sp>
    </p:spTree>
    <p:extLst>
      <p:ext uri="{BB962C8B-B14F-4D97-AF65-F5344CB8AC3E}">
        <p14:creationId xmlns:p14="http://schemas.microsoft.com/office/powerpoint/2010/main" val="429290014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9912B648-95C2-4C8B-A741-6C14E2EDEC62}" type="slidenum">
              <a:rPr lang="en-US" smtClean="0"/>
              <a:pPr/>
              <a:t>2</a:t>
            </a:fld>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9912B648-95C2-4C8B-A741-6C14E2EDEC62}" type="slidenum">
              <a:rPr lang="en-US" smtClean="0"/>
              <a:pPr/>
              <a:t>3</a:t>
            </a:fld>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Slide Image Placeholder 1"/>
          <p:cNvSpPr>
            <a:spLocks noGrp="1" noRot="1" noChangeAspect="1" noTextEdit="1"/>
          </p:cNvSpPr>
          <p:nvPr>
            <p:ph type="sldImg"/>
          </p:nvPr>
        </p:nvSpPr>
        <p:spPr bwMode="auto">
          <a:noFill/>
          <a:ln>
            <a:solidFill>
              <a:srgbClr val="000000"/>
            </a:solidFill>
            <a:miter lim="800000"/>
            <a:headEnd/>
            <a:tailEnd/>
          </a:ln>
        </p:spPr>
      </p:sp>
      <p:sp>
        <p:nvSpPr>
          <p:cNvPr id="3481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dirty="0" smtClean="0"/>
          </a:p>
        </p:txBody>
      </p:sp>
      <p:sp>
        <p:nvSpPr>
          <p:cNvPr id="3482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6E0B5BA1-CB72-47EF-AE22-8E961E9BD836}" type="slidenum">
              <a:rPr lang="en-US"/>
              <a:pPr fontAlgn="base">
                <a:spcBef>
                  <a:spcPct val="0"/>
                </a:spcBef>
                <a:spcAft>
                  <a:spcPct val="0"/>
                </a:spcAft>
              </a:pPr>
              <a:t>4</a:t>
            </a:fld>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Slide Image Placeholder 1"/>
          <p:cNvSpPr>
            <a:spLocks noGrp="1" noRot="1" noChangeAspect="1" noTextEdit="1"/>
          </p:cNvSpPr>
          <p:nvPr>
            <p:ph type="sldImg"/>
          </p:nvPr>
        </p:nvSpPr>
        <p:spPr bwMode="auto">
          <a:noFill/>
          <a:ln>
            <a:solidFill>
              <a:srgbClr val="000000"/>
            </a:solidFill>
            <a:miter lim="800000"/>
            <a:headEnd/>
            <a:tailEnd/>
          </a:ln>
        </p:spPr>
      </p:sp>
      <p:sp>
        <p:nvSpPr>
          <p:cNvPr id="46083"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dirty="0" smtClean="0"/>
          </a:p>
        </p:txBody>
      </p:sp>
      <p:sp>
        <p:nvSpPr>
          <p:cNvPr id="4608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B8757350-D698-45E2-84A6-3D559E32B4AE}" type="slidenum">
              <a:rPr lang="en-US"/>
              <a:pPr fontAlgn="base">
                <a:spcBef>
                  <a:spcPct val="0"/>
                </a:spcBef>
                <a:spcAft>
                  <a:spcPct val="0"/>
                </a:spcAft>
              </a:pPr>
              <a:t>5</a:t>
            </a:fld>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Slide Image Placeholder 1"/>
          <p:cNvSpPr>
            <a:spLocks noGrp="1" noRot="1" noChangeAspect="1" noTextEdit="1"/>
          </p:cNvSpPr>
          <p:nvPr>
            <p:ph type="sldImg"/>
          </p:nvPr>
        </p:nvSpPr>
        <p:spPr bwMode="auto">
          <a:noFill/>
          <a:ln>
            <a:solidFill>
              <a:srgbClr val="000000"/>
            </a:solidFill>
            <a:miter lim="800000"/>
            <a:headEnd/>
            <a:tailEnd/>
          </a:ln>
        </p:spPr>
      </p:sp>
      <p:sp>
        <p:nvSpPr>
          <p:cNvPr id="47107"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dirty="0" smtClean="0"/>
          </a:p>
        </p:txBody>
      </p:sp>
      <p:sp>
        <p:nvSpPr>
          <p:cNvPr id="4710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D1D0AA0B-A0CE-4627-976A-C2288A5E5609}" type="slidenum">
              <a:rPr lang="en-US"/>
              <a:pPr fontAlgn="base">
                <a:spcBef>
                  <a:spcPct val="0"/>
                </a:spcBef>
                <a:spcAft>
                  <a:spcPct val="0"/>
                </a:spcAft>
              </a:pPr>
              <a:t>7</a:t>
            </a:fld>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Image Placeholder 1"/>
          <p:cNvSpPr>
            <a:spLocks noGrp="1" noRot="1" noChangeAspect="1" noTextEdit="1"/>
          </p:cNvSpPr>
          <p:nvPr>
            <p:ph type="sldImg"/>
          </p:nvPr>
        </p:nvSpPr>
        <p:spPr bwMode="auto">
          <a:noFill/>
          <a:ln>
            <a:solidFill>
              <a:srgbClr val="000000"/>
            </a:solidFill>
            <a:miter lim="800000"/>
            <a:headEnd/>
            <a:tailEnd/>
          </a:ln>
        </p:spPr>
      </p:sp>
      <p:sp>
        <p:nvSpPr>
          <p:cNvPr id="2150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smtClean="0"/>
          </a:p>
        </p:txBody>
      </p:sp>
      <p:sp>
        <p:nvSpPr>
          <p:cNvPr id="30724"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A064074B-5A68-4912-BA66-A8D75468F7FA}" type="slidenum">
              <a:rPr lang="en-US" smtClean="0"/>
              <a:pPr fontAlgn="base">
                <a:spcBef>
                  <a:spcPct val="0"/>
                </a:spcBef>
                <a:spcAft>
                  <a:spcPct val="0"/>
                </a:spcAft>
                <a:defRPr/>
              </a:pPr>
              <a:t>8</a:t>
            </a:fld>
            <a:endParaRPr lang="en-US" dirty="0"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Slide Image Placeholder 1"/>
          <p:cNvSpPr>
            <a:spLocks noGrp="1" noRot="1" noChangeAspect="1" noTextEdit="1"/>
          </p:cNvSpPr>
          <p:nvPr>
            <p:ph type="sldImg"/>
          </p:nvPr>
        </p:nvSpPr>
        <p:spPr bwMode="auto">
          <a:noFill/>
          <a:ln>
            <a:solidFill>
              <a:srgbClr val="000000"/>
            </a:solidFill>
            <a:miter lim="800000"/>
            <a:headEnd/>
            <a:tailEnd/>
          </a:ln>
        </p:spPr>
      </p:sp>
      <p:sp>
        <p:nvSpPr>
          <p:cNvPr id="2253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smtClean="0"/>
          </a:p>
        </p:txBody>
      </p:sp>
      <p:sp>
        <p:nvSpPr>
          <p:cNvPr id="31748"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63BD832F-8E4E-4BB5-A7E5-09B5D5F91658}" type="slidenum">
              <a:rPr lang="en-US" smtClean="0"/>
              <a:pPr fontAlgn="base">
                <a:spcBef>
                  <a:spcPct val="0"/>
                </a:spcBef>
                <a:spcAft>
                  <a:spcPct val="0"/>
                </a:spcAft>
                <a:defRPr/>
              </a:pPr>
              <a:t>9</a:t>
            </a:fld>
            <a:endParaRPr lang="en-US" dirty="0"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9912B648-95C2-4C8B-A741-6C14E2EDEC62}" type="slidenum">
              <a:rPr lang="en-US" smtClean="0"/>
              <a:pPr/>
              <a:t>10</a:t>
            </a:fld>
            <a:endParaRPr 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9912B648-95C2-4C8B-A741-6C14E2EDEC62}" type="slidenum">
              <a:rPr lang="en-US" smtClean="0"/>
              <a:pPr/>
              <a:t>12</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2"/>
      </p:bgRef>
    </p:bg>
    <p:spTree>
      <p:nvGrpSpPr>
        <p:cNvPr id="1" name=""/>
        <p:cNvGrpSpPr/>
        <p:nvPr/>
      </p:nvGrpSpPr>
      <p:grpSpPr>
        <a:xfrm>
          <a:off x="0" y="0"/>
          <a:ext cx="0" cy="0"/>
          <a:chOff x="0" y="0"/>
          <a:chExt cx="0" cy="0"/>
        </a:xfrm>
      </p:grpSpPr>
      <p:sp>
        <p:nvSpPr>
          <p:cNvPr id="9" name="Rectangle 8"/>
          <p:cNvSpPr/>
          <p:nvPr/>
        </p:nvSpPr>
        <p:spPr bwMode="ltGray">
          <a:xfrm>
            <a:off x="0" y="0"/>
            <a:ext cx="9143999" cy="513543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dirty="0"/>
          </a:p>
        </p:txBody>
      </p:sp>
      <p:sp>
        <p:nvSpPr>
          <p:cNvPr id="2" name="Title 1"/>
          <p:cNvSpPr>
            <a:spLocks noGrp="1"/>
          </p:cNvSpPr>
          <p:nvPr>
            <p:ph type="ctrTitle"/>
          </p:nvPr>
        </p:nvSpPr>
        <p:spPr>
          <a:xfrm>
            <a:off x="685800" y="3355848"/>
            <a:ext cx="8077200" cy="1673352"/>
          </a:xfrm>
        </p:spPr>
        <p:txBody>
          <a:bodyPr vert="horz" lIns="91440" tIns="0" rIns="45720" bIns="0" rtlCol="0" anchor="t">
            <a:normAutofit/>
            <a:scene3d>
              <a:camera prst="orthographicFront"/>
              <a:lightRig rig="threePt" dir="t">
                <a:rot lat="0" lon="0" rev="4800000"/>
              </a:lightRig>
            </a:scene3d>
            <a:sp3d prstMaterial="matte">
              <a:bevelT w="50800" h="10160"/>
            </a:sp3d>
          </a:bodyPr>
          <a:lstStyle>
            <a:lvl1pPr algn="l">
              <a:defRPr sz="4700" b="1"/>
            </a:lvl1pPr>
            <a:extLst/>
          </a:lstStyle>
          <a:p>
            <a:r>
              <a:rPr kumimoji="0" lang="en-US" smtClean="0"/>
              <a:t>Click to edit Master title style</a:t>
            </a:r>
            <a:endParaRPr kumimoji="0" lang="en-US"/>
          </a:p>
        </p:txBody>
      </p:sp>
      <p:sp>
        <p:nvSpPr>
          <p:cNvPr id="3" name="Subtitle 2"/>
          <p:cNvSpPr>
            <a:spLocks noGrp="1"/>
          </p:cNvSpPr>
          <p:nvPr>
            <p:ph type="subTitle" idx="1"/>
          </p:nvPr>
        </p:nvSpPr>
        <p:spPr>
          <a:xfrm>
            <a:off x="685800" y="1828800"/>
            <a:ext cx="8077200" cy="1499616"/>
          </a:xfrm>
        </p:spPr>
        <p:txBody>
          <a:bodyPr lIns="118872" tIns="0" rIns="45720" bIns="0" anchor="b"/>
          <a:lstStyle>
            <a:lvl1pPr marL="0" indent="0" algn="l">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extLst/>
          </a:lstStyle>
          <a:p>
            <a:r>
              <a:rPr kumimoji="0" lang="en-US" smtClean="0"/>
              <a:t>Click to edit Master subtitle style</a:t>
            </a:r>
            <a:endParaRPr kumimoji="0" lang="en-US"/>
          </a:p>
        </p:txBody>
      </p:sp>
      <p:sp>
        <p:nvSpPr>
          <p:cNvPr id="4" name="Date Placeholder 3"/>
          <p:cNvSpPr>
            <a:spLocks noGrp="1"/>
          </p:cNvSpPr>
          <p:nvPr>
            <p:ph type="dt" sz="half" idx="10"/>
          </p:nvPr>
        </p:nvSpPr>
        <p:spPr/>
        <p:txBody>
          <a:bodyPr/>
          <a:lstStyle/>
          <a:p>
            <a:fld id="{99BAF190-B9C1-45EA-AC88-C28E383BF771}" type="datetimeFigureOut">
              <a:rPr lang="en-US" smtClean="0"/>
              <a:pPr/>
              <a:t>9/26/2013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AF94B97E-FCFD-41B3-8FAF-9B3EEED721B7}" type="slidenum">
              <a:rPr lang="en-US" smtClean="0"/>
              <a:pPr/>
              <a:t>‹#›</a:t>
            </a:fld>
            <a:endParaRPr lang="en-US" dirty="0"/>
          </a:p>
        </p:txBody>
      </p:sp>
      <p:sp>
        <p:nvSpPr>
          <p:cNvPr id="10" name="Rectangle 9"/>
          <p:cNvSpPr/>
          <p:nvPr/>
        </p:nvSpPr>
        <p:spPr bwMode="invGray">
          <a:xfrm>
            <a:off x="0" y="5128334"/>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99BAF190-B9C1-45EA-AC88-C28E383BF771}" type="datetimeFigureOut">
              <a:rPr lang="en-US" smtClean="0"/>
              <a:pPr/>
              <a:t>9/26/2013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AF94B97E-FCFD-41B3-8FAF-9B3EEED721B7}"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9" name="Rectangle 8"/>
          <p:cNvSpPr/>
          <p:nvPr/>
        </p:nvSpPr>
        <p:spPr bwMode="invGray">
          <a:xfrm>
            <a:off x="6598920" y="0"/>
            <a:ext cx="45720" cy="6858000"/>
          </a:xfrm>
          <a:prstGeom prst="rect">
            <a:avLst/>
          </a:prstGeom>
          <a:solidFill>
            <a:srgbClr val="FFFFFF"/>
          </a:solidFill>
          <a:ln w="48000" cap="flat" cmpd="thickThin" algn="ctr">
            <a:noFill/>
            <a:prstDash val="solid"/>
          </a:ln>
          <a:effectLst>
            <a:outerShdw blurRad="31750" dist="10160" dir="108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dirty="0"/>
          </a:p>
        </p:txBody>
      </p:sp>
      <p:sp>
        <p:nvSpPr>
          <p:cNvPr id="8" name="Rectangle 7"/>
          <p:cNvSpPr/>
          <p:nvPr/>
        </p:nvSpPr>
        <p:spPr bwMode="ltGray">
          <a:xfrm>
            <a:off x="6647687" y="0"/>
            <a:ext cx="2514601" cy="685800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dirty="0"/>
          </a:p>
        </p:txBody>
      </p:sp>
      <p:sp>
        <p:nvSpPr>
          <p:cNvPr id="2" name="Vertical Title 1"/>
          <p:cNvSpPr>
            <a:spLocks noGrp="1"/>
          </p:cNvSpPr>
          <p:nvPr>
            <p:ph type="title" orient="vert"/>
          </p:nvPr>
        </p:nvSpPr>
        <p:spPr>
          <a:xfrm>
            <a:off x="6781800" y="274640"/>
            <a:ext cx="1905000" cy="5851525"/>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304800"/>
            <a:ext cx="60198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99BAF190-B9C1-45EA-AC88-C28E383BF771}" type="datetimeFigureOut">
              <a:rPr lang="en-US" smtClean="0"/>
              <a:pPr/>
              <a:t>9/26/2013</a:t>
            </a:fld>
            <a:endParaRPr lang="en-US" dirty="0"/>
          </a:p>
        </p:txBody>
      </p:sp>
      <p:sp>
        <p:nvSpPr>
          <p:cNvPr id="5" name="Footer Placeholder 4"/>
          <p:cNvSpPr>
            <a:spLocks noGrp="1"/>
          </p:cNvSpPr>
          <p:nvPr>
            <p:ph type="ftr" sz="quarter" idx="11"/>
          </p:nvPr>
        </p:nvSpPr>
        <p:spPr>
          <a:xfrm>
            <a:off x="2640597" y="6377459"/>
            <a:ext cx="3836404" cy="365125"/>
          </a:xfrm>
        </p:spPr>
        <p:txBody>
          <a:bodyPr/>
          <a:lstStyle/>
          <a:p>
            <a:endParaRPr lang="en-US" dirty="0"/>
          </a:p>
        </p:txBody>
      </p:sp>
      <p:sp>
        <p:nvSpPr>
          <p:cNvPr id="6" name="Slide Number Placeholder 5"/>
          <p:cNvSpPr>
            <a:spLocks noGrp="1"/>
          </p:cNvSpPr>
          <p:nvPr>
            <p:ph type="sldNum" sz="quarter" idx="12"/>
          </p:nvPr>
        </p:nvSpPr>
        <p:spPr/>
        <p:txBody>
          <a:bodyPr/>
          <a:lstStyle/>
          <a:p>
            <a:fld id="{AF94B97E-FCFD-41B3-8FAF-9B3EEED721B7}"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155448"/>
            <a:ext cx="8229600" cy="1252728"/>
          </a:xfrm>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99BAF190-B9C1-45EA-AC88-C28E383BF771}" type="datetimeFigureOut">
              <a:rPr lang="en-US" smtClean="0"/>
              <a:pPr/>
              <a:t>9/26/2013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AF94B97E-FCFD-41B3-8FAF-9B3EEED721B7}"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2"/>
      </p:bgRef>
    </p:bg>
    <p:spTree>
      <p:nvGrpSpPr>
        <p:cNvPr id="1" name=""/>
        <p:cNvGrpSpPr/>
        <p:nvPr/>
      </p:nvGrpSpPr>
      <p:grpSpPr>
        <a:xfrm>
          <a:off x="0" y="0"/>
          <a:ext cx="0" cy="0"/>
          <a:chOff x="0" y="0"/>
          <a:chExt cx="0" cy="0"/>
        </a:xfrm>
      </p:grpSpPr>
      <p:sp>
        <p:nvSpPr>
          <p:cNvPr id="9" name="Rectangle 8"/>
          <p:cNvSpPr/>
          <p:nvPr/>
        </p:nvSpPr>
        <p:spPr bwMode="ltGray">
          <a:xfrm>
            <a:off x="0" y="1"/>
            <a:ext cx="9144000" cy="260252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dirty="0"/>
          </a:p>
        </p:txBody>
      </p:sp>
      <p:sp>
        <p:nvSpPr>
          <p:cNvPr id="12" name="Rectangle 11"/>
          <p:cNvSpPr/>
          <p:nvPr/>
        </p:nvSpPr>
        <p:spPr bwMode="invGray">
          <a:xfrm>
            <a:off x="0" y="2602520"/>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dirty="0"/>
          </a:p>
        </p:txBody>
      </p:sp>
      <p:sp>
        <p:nvSpPr>
          <p:cNvPr id="2" name="Title 1"/>
          <p:cNvSpPr>
            <a:spLocks noGrp="1"/>
          </p:cNvSpPr>
          <p:nvPr>
            <p:ph type="title"/>
          </p:nvPr>
        </p:nvSpPr>
        <p:spPr>
          <a:xfrm>
            <a:off x="749808" y="118872"/>
            <a:ext cx="8013192" cy="1636776"/>
          </a:xfrm>
        </p:spPr>
        <p:txBody>
          <a:bodyPr vert="horz" lIns="91440" tIns="0" rIns="91440" bIns="0" rtlCol="0" anchor="b">
            <a:normAutofit/>
            <a:scene3d>
              <a:camera prst="orthographicFront"/>
              <a:lightRig rig="threePt" dir="t">
                <a:rot lat="0" lon="0" rev="4800000"/>
              </a:lightRig>
            </a:scene3d>
            <a:sp3d prstMaterial="matte">
              <a:bevelT w="50800" h="10160"/>
            </a:sp3d>
          </a:bodyPr>
          <a:lstStyle>
            <a:lvl1pPr algn="l">
              <a:defRPr sz="4700" b="1" cap="none" baseline="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740664" y="1828800"/>
            <a:ext cx="8022336" cy="685800"/>
          </a:xfrm>
        </p:spPr>
        <p:txBody>
          <a:bodyPr lIns="146304" tIns="0" rIns="45720" bIns="0" anchor="t"/>
          <a:lstStyle>
            <a:lvl1pPr marL="0" indent="0">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99BAF190-B9C1-45EA-AC88-C28E383BF771}" type="datetimeFigureOut">
              <a:rPr lang="en-US" smtClean="0"/>
              <a:pPr/>
              <a:t>9/26/2013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AF94B97E-FCFD-41B3-8FAF-9B3EEED721B7}" type="slidenum">
              <a:rPr lang="en-US" smtClean="0"/>
              <a:pPr/>
              <a:t>‹#›</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773936"/>
            <a:ext cx="4038600" cy="4623816"/>
          </a:xfrm>
        </p:spPr>
        <p:txBody>
          <a:bodyPr lIns="91440"/>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773936"/>
            <a:ext cx="4038600" cy="462381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99BAF190-B9C1-45EA-AC88-C28E383BF771}" type="datetimeFigureOut">
              <a:rPr lang="en-US" smtClean="0"/>
              <a:pPr/>
              <a:t>9/26/2013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AF94B97E-FCFD-41B3-8FAF-9B3EEED721B7}"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698987"/>
            <a:ext cx="4040188" cy="715355"/>
          </a:xfrm>
        </p:spPr>
        <p:txBody>
          <a:bodyPr lIns="146304" anchor="ctr"/>
          <a:lstStyle>
            <a:lvl1pPr marL="0" indent="0">
              <a:buNone/>
              <a:defRPr sz="23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extLst/>
          </a:lstStyle>
          <a:p>
            <a:pPr lvl="0" eaLnBrk="1" latinLnBrk="0" hangingPunct="1"/>
            <a:r>
              <a:rPr kumimoji="0" lang="en-US" smtClean="0"/>
              <a:t>Click to edit Master text styles</a:t>
            </a:r>
          </a:p>
        </p:txBody>
      </p:sp>
      <p:sp>
        <p:nvSpPr>
          <p:cNvPr id="4" name="Content Placeholder 3"/>
          <p:cNvSpPr>
            <a:spLocks noGrp="1"/>
          </p:cNvSpPr>
          <p:nvPr>
            <p:ph sz="half" idx="2"/>
          </p:nvPr>
        </p:nvSpPr>
        <p:spPr>
          <a:xfrm>
            <a:off x="457200" y="2449512"/>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Text Placeholder 4"/>
          <p:cNvSpPr>
            <a:spLocks noGrp="1"/>
          </p:cNvSpPr>
          <p:nvPr>
            <p:ph type="body" sz="quarter" idx="3"/>
          </p:nvPr>
        </p:nvSpPr>
        <p:spPr>
          <a:xfrm>
            <a:off x="4645025" y="1698987"/>
            <a:ext cx="4041775" cy="715355"/>
          </a:xfrm>
        </p:spPr>
        <p:txBody>
          <a:bodyPr lIns="146304" anchor="ctr"/>
          <a:lstStyle>
            <a:lvl1pPr marL="0" indent="0">
              <a:buNone/>
              <a:defRPr sz="23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extLst/>
          </a:lstStyle>
          <a:p>
            <a:pPr lvl="0" eaLnBrk="1" latinLnBrk="0" hangingPunct="1"/>
            <a:r>
              <a:rPr kumimoji="0" lang="en-US" smtClean="0"/>
              <a:t>Click to edit Master text styles</a:t>
            </a:r>
          </a:p>
        </p:txBody>
      </p:sp>
      <p:sp>
        <p:nvSpPr>
          <p:cNvPr id="6" name="Content Placeholder 5"/>
          <p:cNvSpPr>
            <a:spLocks noGrp="1"/>
          </p:cNvSpPr>
          <p:nvPr>
            <p:ph sz="quarter" idx="4"/>
          </p:nvPr>
        </p:nvSpPr>
        <p:spPr>
          <a:xfrm>
            <a:off x="4645025" y="2449512"/>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99BAF190-B9C1-45EA-AC88-C28E383BF771}" type="datetimeFigureOut">
              <a:rPr lang="en-US" smtClean="0"/>
              <a:pPr/>
              <a:t>9/26/2013</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AF94B97E-FCFD-41B3-8FAF-9B3EEED721B7}"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99BAF190-B9C1-45EA-AC88-C28E383BF771}" type="datetimeFigureOut">
              <a:rPr lang="en-US" smtClean="0"/>
              <a:pPr/>
              <a:t>9/26/2013</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AF94B97E-FCFD-41B3-8FAF-9B3EEED721B7}"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9BAF190-B9C1-45EA-AC88-C28E383BF771}" type="datetimeFigureOut">
              <a:rPr lang="en-US" smtClean="0"/>
              <a:pPr/>
              <a:t>9/26/2013</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AF94B97E-FCFD-41B3-8FAF-9B3EEED721B7}"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67838" y="152400"/>
            <a:ext cx="2523744" cy="978408"/>
          </a:xfrm>
        </p:spPr>
        <p:txBody>
          <a:bodyPr vert="horz" lIns="73152" rIns="45720" bIns="0" rtlCol="0" anchor="b">
            <a:normAutofit/>
            <a:sp3d prstMaterial="matte"/>
          </a:bodyPr>
          <a:lstStyle>
            <a:lvl1pPr algn="l">
              <a:defRPr sz="2000" b="0"/>
            </a:lvl1pPr>
            <a:extLst/>
          </a:lstStyle>
          <a:p>
            <a:r>
              <a:rPr kumimoji="0" lang="en-US" smtClean="0"/>
              <a:t>Click to edit Master title style</a:t>
            </a:r>
            <a:endParaRPr kumimoji="0" lang="en-US"/>
          </a:p>
        </p:txBody>
      </p:sp>
      <p:sp>
        <p:nvSpPr>
          <p:cNvPr id="3" name="Content Placeholder 2"/>
          <p:cNvSpPr>
            <a:spLocks noGrp="1"/>
          </p:cNvSpPr>
          <p:nvPr>
            <p:ph idx="1"/>
          </p:nvPr>
        </p:nvSpPr>
        <p:spPr>
          <a:xfrm>
            <a:off x="3019377" y="1743133"/>
            <a:ext cx="5920641" cy="455888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Text Placeholder 3"/>
          <p:cNvSpPr>
            <a:spLocks noGrp="1"/>
          </p:cNvSpPr>
          <p:nvPr>
            <p:ph type="body" sz="half" idx="2"/>
          </p:nvPr>
        </p:nvSpPr>
        <p:spPr>
          <a:xfrm>
            <a:off x="167838" y="1730018"/>
            <a:ext cx="2468880" cy="4572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extLst/>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99BAF190-B9C1-45EA-AC88-C28E383BF771}" type="datetimeFigureOut">
              <a:rPr lang="en-US" smtClean="0"/>
              <a:pPr/>
              <a:t>9/26/2013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AF94B97E-FCFD-41B3-8FAF-9B3EEED721B7}" type="slidenum">
              <a:rPr lang="en-US" smtClean="0"/>
              <a:pPr/>
              <a:t>‹#›</a:t>
            </a:fld>
            <a:endParaRPr lang="en-US" dirty="0"/>
          </a:p>
        </p:txBody>
      </p:sp>
      <p:sp>
        <p:nvSpPr>
          <p:cNvPr id="12" name="Rectangle 11"/>
          <p:cNvSpPr/>
          <p:nvPr/>
        </p:nvSpPr>
        <p:spPr bwMode="invGray">
          <a:xfrm>
            <a:off x="2855737" y="0"/>
            <a:ext cx="45720" cy="1453896"/>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dirty="0"/>
          </a:p>
        </p:txBody>
      </p:sp>
      <p:sp>
        <p:nvSpPr>
          <p:cNvPr id="9" name="Rectangle 8"/>
          <p:cNvSpPr/>
          <p:nvPr/>
        </p:nvSpPr>
        <p:spPr bwMode="invGray">
          <a:xfrm>
            <a:off x="2855737" y="0"/>
            <a:ext cx="45720" cy="1453896"/>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64592" y="155448"/>
            <a:ext cx="2525150" cy="978408"/>
          </a:xfrm>
        </p:spPr>
        <p:txBody>
          <a:bodyPr lIns="73152" bIns="0" anchor="b">
            <a:sp3d prstMaterial="matte"/>
          </a:bodyPr>
          <a:lstStyle>
            <a:lvl1pPr algn="l">
              <a:defRPr sz="2000" b="0"/>
            </a:lvl1pPr>
            <a:extLst/>
          </a:lstStyle>
          <a:p>
            <a:r>
              <a:rPr kumimoji="0" lang="en-US" smtClean="0"/>
              <a:t>Click to edit Master title style</a:t>
            </a:r>
            <a:endParaRPr kumimoji="0" lang="en-US"/>
          </a:p>
        </p:txBody>
      </p:sp>
      <p:sp>
        <p:nvSpPr>
          <p:cNvPr id="3" name="Picture Placeholder 2"/>
          <p:cNvSpPr>
            <a:spLocks noGrp="1"/>
          </p:cNvSpPr>
          <p:nvPr>
            <p:ph type="pic" idx="1"/>
          </p:nvPr>
        </p:nvSpPr>
        <p:spPr>
          <a:xfrm>
            <a:off x="2903805" y="1484808"/>
            <a:ext cx="6247397" cy="5373192"/>
          </a:xfrm>
          <a:solidFill>
            <a:schemeClr val="bg2">
              <a:shade val="75000"/>
            </a:schemeClr>
          </a:solidFill>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extLst/>
          </a:lstStyle>
          <a:p>
            <a:r>
              <a:rPr kumimoji="0" lang="en-US" dirty="0" smtClean="0"/>
              <a:t>Click icon to add picture</a:t>
            </a:r>
            <a:endParaRPr kumimoji="0" lang="en-US" dirty="0"/>
          </a:p>
        </p:txBody>
      </p:sp>
      <p:sp>
        <p:nvSpPr>
          <p:cNvPr id="4" name="Text Placeholder 3"/>
          <p:cNvSpPr>
            <a:spLocks noGrp="1"/>
          </p:cNvSpPr>
          <p:nvPr>
            <p:ph type="body" sz="half" idx="2"/>
          </p:nvPr>
        </p:nvSpPr>
        <p:spPr>
          <a:xfrm>
            <a:off x="164592" y="1728216"/>
            <a:ext cx="2468880" cy="4572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extLst/>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a:xfrm>
            <a:off x="164592" y="1170432"/>
            <a:ext cx="2523744" cy="201168"/>
          </a:xfrm>
        </p:spPr>
        <p:txBody>
          <a:bodyPr/>
          <a:lstStyle/>
          <a:p>
            <a:fld id="{99BAF190-B9C1-45EA-AC88-C28E383BF771}" type="datetimeFigureOut">
              <a:rPr lang="en-US" smtClean="0"/>
              <a:pPr/>
              <a:t>9/26/2013</a:t>
            </a:fld>
            <a:endParaRPr lang="en-US" dirty="0"/>
          </a:p>
        </p:txBody>
      </p:sp>
      <p:sp>
        <p:nvSpPr>
          <p:cNvPr id="11" name="Rectangle 10"/>
          <p:cNvSpPr/>
          <p:nvPr/>
        </p:nvSpPr>
        <p:spPr>
          <a:xfrm>
            <a:off x="2855737" y="0"/>
            <a:ext cx="45720" cy="6858000"/>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dirty="0"/>
          </a:p>
        </p:txBody>
      </p:sp>
      <p:sp>
        <p:nvSpPr>
          <p:cNvPr id="9" name="Rectangle 8"/>
          <p:cNvSpPr/>
          <p:nvPr/>
        </p:nvSpPr>
        <p:spPr bwMode="invGray">
          <a:xfrm>
            <a:off x="2855737" y="0"/>
            <a:ext cx="45720" cy="6858000"/>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dirty="0"/>
          </a:p>
        </p:txBody>
      </p:sp>
      <p:sp>
        <p:nvSpPr>
          <p:cNvPr id="6" name="Footer Placeholder 5"/>
          <p:cNvSpPr>
            <a:spLocks noGrp="1"/>
          </p:cNvSpPr>
          <p:nvPr>
            <p:ph type="ftr" sz="quarter" idx="11"/>
          </p:nvPr>
        </p:nvSpPr>
        <p:spPr>
          <a:xfrm>
            <a:off x="3035808" y="1170432"/>
            <a:ext cx="5193792" cy="201168"/>
          </a:xfrm>
        </p:spPr>
        <p:txBody>
          <a:bodyPr/>
          <a:lstStyle>
            <a:lvl1pPr>
              <a:defRPr>
                <a:solidFill>
                  <a:schemeClr val="bg1">
                    <a:shade val="50000"/>
                  </a:schemeClr>
                </a:solidFill>
              </a:defRPr>
            </a:lvl1pPr>
          </a:lstStyle>
          <a:p>
            <a:endParaRPr lang="en-US" dirty="0"/>
          </a:p>
        </p:txBody>
      </p:sp>
      <p:sp>
        <p:nvSpPr>
          <p:cNvPr id="7" name="Slide Number Placeholder 6"/>
          <p:cNvSpPr>
            <a:spLocks noGrp="1"/>
          </p:cNvSpPr>
          <p:nvPr>
            <p:ph type="sldNum" sz="quarter" idx="12"/>
          </p:nvPr>
        </p:nvSpPr>
        <p:spPr>
          <a:xfrm>
            <a:off x="8339328" y="1170432"/>
            <a:ext cx="733864" cy="201168"/>
          </a:xfrm>
        </p:spPr>
        <p:txBody>
          <a:bodyPr/>
          <a:lstStyle/>
          <a:p>
            <a:fld id="{AF94B97E-FCFD-41B3-8FAF-9B3EEED721B7}" type="slidenum">
              <a:rPr lang="en-US" smtClean="0"/>
              <a:pPr/>
              <a:t>‹#›</a:t>
            </a:fld>
            <a:endParaRPr lang="en-US" dirty="0"/>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bwMode="invGray">
          <a:xfrm>
            <a:off x="0" y="1435895"/>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dirty="0"/>
          </a:p>
        </p:txBody>
      </p:sp>
      <p:sp>
        <p:nvSpPr>
          <p:cNvPr id="7" name="Rectangle 6"/>
          <p:cNvSpPr/>
          <p:nvPr/>
        </p:nvSpPr>
        <p:spPr bwMode="ltGray">
          <a:xfrm>
            <a:off x="0" y="0"/>
            <a:ext cx="9143999" cy="1433733"/>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dirty="0"/>
          </a:p>
        </p:txBody>
      </p:sp>
      <p:sp>
        <p:nvSpPr>
          <p:cNvPr id="2" name="Title Placeholder 1"/>
          <p:cNvSpPr>
            <a:spLocks noGrp="1"/>
          </p:cNvSpPr>
          <p:nvPr>
            <p:ph type="title"/>
          </p:nvPr>
        </p:nvSpPr>
        <p:spPr>
          <a:xfrm>
            <a:off x="457200" y="152400"/>
            <a:ext cx="8229600" cy="1251062"/>
          </a:xfrm>
          <a:prstGeom prst="rect">
            <a:avLst/>
          </a:prstGeom>
        </p:spPr>
        <p:txBody>
          <a:bodyPr vert="horz" lIns="91440" rIns="45720" rtlCol="0" anchor="ctr">
            <a:normAutofit/>
            <a:scene3d>
              <a:camera prst="orthographicFront"/>
              <a:lightRig rig="threePt" dir="t">
                <a:rot lat="0" lon="0" rev="4800000"/>
              </a:lightRig>
            </a:scene3d>
            <a:sp3d prstMaterial="matte">
              <a:bevelT w="50800" h="10160"/>
            </a:sp3d>
          </a:bodyPr>
          <a:lstStyle>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775191"/>
            <a:ext cx="8229600" cy="4625609"/>
          </a:xfrm>
          <a:prstGeom prst="rect">
            <a:avLst/>
          </a:prstGeom>
        </p:spPr>
        <p:txBody>
          <a:bodyPr vert="horz" lIns="54864" tIns="91440" rtlCol="0">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4" name="Date Placeholder 3"/>
          <p:cNvSpPr>
            <a:spLocks noGrp="1"/>
          </p:cNvSpPr>
          <p:nvPr>
            <p:ph type="dt" sz="half" idx="2"/>
          </p:nvPr>
        </p:nvSpPr>
        <p:spPr>
          <a:xfrm>
            <a:off x="457200" y="6476999"/>
            <a:ext cx="2133600" cy="274320"/>
          </a:xfrm>
          <a:prstGeom prst="rect">
            <a:avLst/>
          </a:prstGeom>
        </p:spPr>
        <p:txBody>
          <a:bodyPr vert="horz" lIns="109728" rIns="45720" bIns="0" rtlCol="0" anchor="b"/>
          <a:lstStyle>
            <a:lvl1pPr algn="l" eaLnBrk="1" latinLnBrk="0" hangingPunct="1">
              <a:defRPr kumimoji="0" sz="1200">
                <a:solidFill>
                  <a:schemeClr val="tx1">
                    <a:tint val="95000"/>
                  </a:schemeClr>
                </a:solidFill>
              </a:defRPr>
            </a:lvl1pPr>
            <a:extLst/>
          </a:lstStyle>
          <a:p>
            <a:fld id="{99BAF190-B9C1-45EA-AC88-C28E383BF771}" type="datetimeFigureOut">
              <a:rPr lang="en-US" smtClean="0"/>
              <a:pPr/>
              <a:t>9/26/2013</a:t>
            </a:fld>
            <a:endParaRPr lang="en-US" dirty="0"/>
          </a:p>
        </p:txBody>
      </p:sp>
      <p:sp>
        <p:nvSpPr>
          <p:cNvPr id="5" name="Footer Placeholder 4"/>
          <p:cNvSpPr>
            <a:spLocks noGrp="1"/>
          </p:cNvSpPr>
          <p:nvPr>
            <p:ph type="ftr" sz="quarter" idx="3"/>
          </p:nvPr>
        </p:nvSpPr>
        <p:spPr>
          <a:xfrm>
            <a:off x="2640596" y="6476999"/>
            <a:ext cx="5507719" cy="274320"/>
          </a:xfrm>
          <a:prstGeom prst="rect">
            <a:avLst/>
          </a:prstGeom>
        </p:spPr>
        <p:txBody>
          <a:bodyPr vert="horz" lIns="45720" rIns="45720" bIns="0" rtlCol="0" anchor="b"/>
          <a:lstStyle>
            <a:lvl1pPr algn="l" eaLnBrk="1" latinLnBrk="0" hangingPunct="1">
              <a:defRPr kumimoji="0" sz="1200">
                <a:solidFill>
                  <a:schemeClr val="tx1">
                    <a:tint val="95000"/>
                  </a:schemeClr>
                </a:solidFill>
              </a:defRPr>
            </a:lvl1pPr>
            <a:extLst/>
          </a:lstStyle>
          <a:p>
            <a:endParaRPr lang="en-US" dirty="0"/>
          </a:p>
        </p:txBody>
      </p:sp>
      <p:sp>
        <p:nvSpPr>
          <p:cNvPr id="6" name="Slide Number Placeholder 5"/>
          <p:cNvSpPr>
            <a:spLocks noGrp="1"/>
          </p:cNvSpPr>
          <p:nvPr>
            <p:ph type="sldNum" sz="quarter" idx="4"/>
          </p:nvPr>
        </p:nvSpPr>
        <p:spPr>
          <a:xfrm>
            <a:off x="8204396" y="6476999"/>
            <a:ext cx="733864" cy="274320"/>
          </a:xfrm>
          <a:prstGeom prst="rect">
            <a:avLst/>
          </a:prstGeom>
        </p:spPr>
        <p:txBody>
          <a:bodyPr vert="horz" bIns="0" rtlCol="0" anchor="b"/>
          <a:lstStyle>
            <a:lvl1pPr algn="r" eaLnBrk="1" latinLnBrk="0" hangingPunct="1">
              <a:defRPr kumimoji="0" sz="1200">
                <a:solidFill>
                  <a:schemeClr val="tx1">
                    <a:tint val="95000"/>
                  </a:schemeClr>
                </a:solidFill>
              </a:defRPr>
            </a:lvl1pPr>
            <a:extLst/>
          </a:lstStyle>
          <a:p>
            <a:fld id="{AF94B97E-FCFD-41B3-8FAF-9B3EEED721B7}"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rtl="0" eaLnBrk="1" latinLnBrk="0" hangingPunct="1">
        <a:spcBef>
          <a:spcPct val="0"/>
        </a:spcBef>
        <a:buNone/>
        <a:defRPr kumimoji="0" sz="4500" b="1" kern="1200">
          <a:solidFill>
            <a:schemeClr val="accent1">
              <a:satMod val="150000"/>
            </a:schemeClr>
          </a:solidFill>
          <a:effectLst/>
          <a:latin typeface="+mj-lt"/>
          <a:ea typeface="+mj-ea"/>
          <a:cs typeface="+mj-cs"/>
        </a:defRPr>
      </a:lvl1pPr>
      <a:extLst/>
    </p:titleStyle>
    <p:bodyStyle>
      <a:lvl1pPr marL="438912" indent="-320040" algn="l" rtl="0" eaLnBrk="1" latinLnBrk="0" hangingPunct="1">
        <a:spcBef>
          <a:spcPts val="0"/>
        </a:spcBef>
        <a:buClr>
          <a:schemeClr val="accent1"/>
        </a:buClr>
        <a:buSzPct val="80000"/>
        <a:buFont typeface="Wingdings 2"/>
        <a:buChar char=""/>
        <a:defRPr kumimoji="0" sz="3200" kern="1200">
          <a:solidFill>
            <a:schemeClr val="tx1"/>
          </a:solidFill>
          <a:latin typeface="+mn-lt"/>
          <a:ea typeface="+mn-ea"/>
          <a:cs typeface="+mn-cs"/>
        </a:defRPr>
      </a:lvl1pPr>
      <a:lvl2pPr marL="731520" indent="-274320" algn="l" rtl="0" eaLnBrk="1" latinLnBrk="0" hangingPunct="1">
        <a:spcBef>
          <a:spcPct val="20000"/>
        </a:spcBef>
        <a:buClr>
          <a:schemeClr val="accent2"/>
        </a:buClr>
        <a:buSzPct val="90000"/>
        <a:buFont typeface="Wingdings"/>
        <a:buChar char=""/>
        <a:defRPr kumimoji="0" sz="2800" kern="1200">
          <a:solidFill>
            <a:schemeClr val="tx1"/>
          </a:solidFill>
          <a:latin typeface="+mn-lt"/>
          <a:ea typeface="+mn-ea"/>
          <a:cs typeface="+mn-cs"/>
        </a:defRPr>
      </a:lvl2pPr>
      <a:lvl3pPr marL="996696" indent="-228600" algn="l" rtl="0" eaLnBrk="1" latinLnBrk="0" hangingPunct="1">
        <a:spcBef>
          <a:spcPct val="20000"/>
        </a:spcBef>
        <a:buClr>
          <a:schemeClr val="accent3"/>
        </a:buClr>
        <a:buFont typeface="Arial"/>
        <a:buChar char="▪"/>
        <a:defRPr kumimoji="0" sz="2400" kern="1200">
          <a:solidFill>
            <a:schemeClr val="tx1"/>
          </a:solidFill>
          <a:latin typeface="+mn-lt"/>
          <a:ea typeface="+mn-ea"/>
          <a:cs typeface="+mn-cs"/>
        </a:defRPr>
      </a:lvl3pPr>
      <a:lvl4pPr marL="1216152" indent="-182880" algn="l" rtl="0" eaLnBrk="1" latinLnBrk="0" hangingPunct="1">
        <a:spcBef>
          <a:spcPct val="20000"/>
        </a:spcBef>
        <a:buClr>
          <a:schemeClr val="accent4"/>
        </a:buClr>
        <a:buFont typeface="Arial"/>
        <a:buChar char="▪"/>
        <a:defRPr kumimoji="0" sz="2000" kern="1200">
          <a:solidFill>
            <a:schemeClr val="tx1"/>
          </a:solidFill>
          <a:latin typeface="+mn-lt"/>
          <a:ea typeface="+mn-ea"/>
          <a:cs typeface="+mn-cs"/>
        </a:defRPr>
      </a:lvl4pPr>
      <a:lvl5pPr marL="1426464" indent="-182880" algn="l" rtl="0" eaLnBrk="1" latinLnBrk="0" hangingPunct="1">
        <a:spcBef>
          <a:spcPct val="20000"/>
        </a:spcBef>
        <a:buClr>
          <a:schemeClr val="accent5"/>
        </a:buClr>
        <a:buFont typeface="Wingdings 3"/>
        <a:buChar char=""/>
        <a:defRPr kumimoji="0" lang="en-US" sz="2000" kern="1200" smtClean="0">
          <a:solidFill>
            <a:schemeClr val="tx1"/>
          </a:solidFill>
          <a:latin typeface="+mn-lt"/>
          <a:ea typeface="+mn-ea"/>
          <a:cs typeface="+mn-cs"/>
        </a:defRPr>
      </a:lvl5pPr>
      <a:lvl6pPr marL="1627632" indent="-182880" algn="l" rtl="0" eaLnBrk="1" latinLnBrk="0" hangingPunct="1">
        <a:spcBef>
          <a:spcPct val="20000"/>
        </a:spcBef>
        <a:buClr>
          <a:schemeClr val="accent6"/>
        </a:buClr>
        <a:buSzPct val="100000"/>
        <a:buFont typeface="Wingdings 2"/>
        <a:buChar char=""/>
        <a:defRPr kumimoji="0" sz="2000" kern="1200">
          <a:solidFill>
            <a:schemeClr val="tx1"/>
          </a:solidFill>
          <a:latin typeface="+mn-lt"/>
          <a:ea typeface="+mn-ea"/>
          <a:cs typeface="+mn-cs"/>
        </a:defRPr>
      </a:lvl6pPr>
      <a:lvl7pPr marL="1828800" indent="-182880" algn="l" rtl="0" eaLnBrk="1" latinLnBrk="0" hangingPunct="1">
        <a:spcBef>
          <a:spcPct val="20000"/>
        </a:spcBef>
        <a:buClr>
          <a:schemeClr val="accent1"/>
        </a:buClr>
        <a:buSzPct val="100000"/>
        <a:buFont typeface="Wingdings 2"/>
        <a:buChar char=""/>
        <a:defRPr kumimoji="0" sz="1800" kern="1200">
          <a:solidFill>
            <a:schemeClr val="tx1"/>
          </a:solidFill>
          <a:latin typeface="+mn-lt"/>
          <a:ea typeface="+mn-ea"/>
          <a:cs typeface="+mn-cs"/>
        </a:defRPr>
      </a:lvl7pPr>
      <a:lvl8pPr marL="2029968" indent="-182880" algn="l" rtl="0" eaLnBrk="1" latinLnBrk="0" hangingPunct="1">
        <a:spcBef>
          <a:spcPct val="20000"/>
        </a:spcBef>
        <a:buClr>
          <a:schemeClr val="accent2"/>
        </a:buClr>
        <a:buFont typeface="Wingdings 2" pitchFamily="18" charset="2"/>
        <a:buChar char=""/>
        <a:defRPr kumimoji="0" sz="1800" kern="1200">
          <a:solidFill>
            <a:schemeClr val="tx1"/>
          </a:solidFill>
          <a:latin typeface="+mn-lt"/>
          <a:ea typeface="+mn-ea"/>
          <a:cs typeface="+mn-cs"/>
        </a:defRPr>
      </a:lvl8pPr>
      <a:lvl9pPr marL="2231136" indent="-182880" algn="l" rtl="0" eaLnBrk="1" latinLnBrk="0" hangingPunct="1">
        <a:spcBef>
          <a:spcPct val="20000"/>
        </a:spcBef>
        <a:buClr>
          <a:schemeClr val="accent3"/>
        </a:buClr>
        <a:buFont typeface="Wingdings 2" pitchFamily="18" charset="2"/>
        <a:buChar char=""/>
        <a:defRPr kumimoji="0" sz="18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hyperlink" Target="http://owl.english.purdue.edu/owl/resource/747/01/" TargetMode="Externa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http://www.uflib.ufl.edu/" TargetMode="External"/><Relationship Id="rId2" Type="http://schemas.openxmlformats.org/officeDocument/2006/relationships/notesSlide" Target="../notesSlides/notesSlide2.xml"/><Relationship Id="rId1" Type="http://schemas.openxmlformats.org/officeDocument/2006/relationships/slideLayout" Target="../slideLayouts/slideLayout4.xml"/><Relationship Id="rId4" Type="http://schemas.openxmlformats.org/officeDocument/2006/relationships/image" Target="../media/image2.jpeg"/></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en-US" dirty="0" smtClean="0"/>
              <a:t>Finding and Annotating Academic Sources</a:t>
            </a:r>
            <a:endParaRPr lang="en-US" dirty="0"/>
          </a:p>
        </p:txBody>
      </p:sp>
      <p:sp>
        <p:nvSpPr>
          <p:cNvPr id="5" name="Subtitle 4"/>
          <p:cNvSpPr>
            <a:spLocks noGrp="1"/>
          </p:cNvSpPr>
          <p:nvPr>
            <p:ph type="subTitle" idx="1"/>
          </p:nvPr>
        </p:nvSpPr>
        <p:spPr/>
        <p:txBody>
          <a:bodyPr/>
          <a:lstStyle/>
          <a:p>
            <a:endParaRPr lang="en-US" dirty="0"/>
          </a:p>
        </p:txBody>
      </p:sp>
    </p:spTree>
    <p:extLst>
      <p:ext uri="{BB962C8B-B14F-4D97-AF65-F5344CB8AC3E}">
        <p14:creationId xmlns:p14="http://schemas.microsoft.com/office/powerpoint/2010/main" val="395570692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dirty="0" smtClean="0"/>
              <a:t>MLA Format For Works Cited</a:t>
            </a:r>
            <a:endParaRPr lang="en-US" dirty="0"/>
          </a:p>
        </p:txBody>
      </p:sp>
      <p:sp>
        <p:nvSpPr>
          <p:cNvPr id="3" name="Content Placeholder 2"/>
          <p:cNvSpPr>
            <a:spLocks noGrp="1"/>
          </p:cNvSpPr>
          <p:nvPr>
            <p:ph idx="1"/>
          </p:nvPr>
        </p:nvSpPr>
        <p:spPr/>
        <p:txBody>
          <a:bodyPr>
            <a:normAutofit fontScale="92500" lnSpcReduction="10000"/>
          </a:bodyPr>
          <a:lstStyle/>
          <a:p>
            <a:pPr>
              <a:buFont typeface="Arial" pitchFamily="34" charset="0"/>
              <a:buChar char="•"/>
              <a:defRPr/>
            </a:pPr>
            <a:r>
              <a:rPr lang="en-US" b="1" dirty="0" smtClean="0"/>
              <a:t>For books </a:t>
            </a:r>
          </a:p>
          <a:p>
            <a:pPr lvl="1">
              <a:buFont typeface="Arial" pitchFamily="34" charset="0"/>
              <a:buChar char="•"/>
              <a:defRPr/>
            </a:pPr>
            <a:r>
              <a:rPr lang="en-US" dirty="0" smtClean="0"/>
              <a:t>Last name, first name. </a:t>
            </a:r>
            <a:r>
              <a:rPr lang="en-US" i="1" dirty="0" smtClean="0"/>
              <a:t>Title</a:t>
            </a:r>
            <a:r>
              <a:rPr lang="en-US" dirty="0" smtClean="0"/>
              <a:t>. City of publication: Publisher, year of publication. Medium. </a:t>
            </a:r>
          </a:p>
          <a:p>
            <a:pPr lvl="2">
              <a:buFont typeface="Arial" pitchFamily="34" charset="0"/>
              <a:buChar char="–"/>
              <a:defRPr/>
            </a:pPr>
            <a:r>
              <a:rPr lang="en-US" b="1" dirty="0" smtClean="0"/>
              <a:t>Example: </a:t>
            </a:r>
            <a:r>
              <a:rPr lang="en-US" dirty="0" smtClean="0"/>
              <a:t>Felski, Rita. </a:t>
            </a:r>
            <a:r>
              <a:rPr lang="en-US" i="1" dirty="0" smtClean="0"/>
              <a:t>The Gender of Modernity</a:t>
            </a:r>
            <a:r>
              <a:rPr lang="en-US" dirty="0" smtClean="0"/>
              <a:t>. Cambridge: Harvard UP, 1995. Print. </a:t>
            </a:r>
          </a:p>
          <a:p>
            <a:pPr>
              <a:buFont typeface="Arial" pitchFamily="34" charset="0"/>
              <a:buChar char="•"/>
              <a:defRPr/>
            </a:pPr>
            <a:r>
              <a:rPr lang="en-US" b="1" dirty="0" smtClean="0"/>
              <a:t>For scholarly articles</a:t>
            </a:r>
          </a:p>
          <a:p>
            <a:pPr lvl="1">
              <a:buFont typeface="Arial" pitchFamily="34" charset="0"/>
              <a:buChar char="•"/>
              <a:defRPr/>
            </a:pPr>
            <a:r>
              <a:rPr lang="en-US" dirty="0" smtClean="0"/>
              <a:t>Last name, first name. “Article Title.” </a:t>
            </a:r>
            <a:r>
              <a:rPr lang="en-US" i="1" dirty="0" smtClean="0"/>
              <a:t>Journal title </a:t>
            </a:r>
            <a:r>
              <a:rPr lang="en-US" dirty="0" smtClean="0"/>
              <a:t>Volume.Issue (Year): pages. </a:t>
            </a:r>
            <a:r>
              <a:rPr lang="en-US" i="1" dirty="0" smtClean="0"/>
              <a:t>Database name</a:t>
            </a:r>
            <a:r>
              <a:rPr lang="en-US" dirty="0" smtClean="0"/>
              <a:t>. Medium. Access date &lt;website&gt;.</a:t>
            </a:r>
          </a:p>
          <a:p>
            <a:pPr lvl="2">
              <a:buFont typeface="Arial" pitchFamily="34" charset="0"/>
              <a:buChar char="•"/>
              <a:defRPr/>
            </a:pPr>
            <a:r>
              <a:rPr lang="en-US" b="1" dirty="0" smtClean="0"/>
              <a:t>Example: </a:t>
            </a:r>
            <a:r>
              <a:rPr lang="en-US" dirty="0" smtClean="0"/>
              <a:t>Hegeman, Susan. “Taking </a:t>
            </a:r>
            <a:r>
              <a:rPr lang="en-US" i="1" dirty="0" smtClean="0"/>
              <a:t>Blondes </a:t>
            </a:r>
            <a:r>
              <a:rPr lang="en-US" dirty="0" smtClean="0"/>
              <a:t>Seriously</a:t>
            </a:r>
            <a:r>
              <a:rPr lang="en-US" i="1" dirty="0" smtClean="0"/>
              <a:t>.” American Literary History </a:t>
            </a:r>
            <a:r>
              <a:rPr lang="en-US" dirty="0" smtClean="0"/>
              <a:t>7.3 (1995): </a:t>
            </a:r>
            <a:r>
              <a:rPr lang="da-DK" dirty="0" smtClean="0"/>
              <a:t>525-554. </a:t>
            </a:r>
            <a:r>
              <a:rPr lang="da-DK" i="1" dirty="0" smtClean="0"/>
              <a:t>JSTOR</a:t>
            </a:r>
            <a:r>
              <a:rPr lang="da-DK" dirty="0" smtClean="0"/>
              <a:t>. Web. 20 Dec. 2008 &lt;http://www.jstor.org/stable/489850&gt;.</a:t>
            </a:r>
            <a:endParaRPr lang="en-US" dirty="0" smtClean="0"/>
          </a:p>
          <a:p>
            <a:pPr>
              <a:buFont typeface="Arial" pitchFamily="34" charset="0"/>
              <a:buChar char="•"/>
              <a:defRPr/>
            </a:pPr>
            <a:endParaRPr lang="da-DK" dirty="0" smtClean="0"/>
          </a:p>
          <a:p>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Resources for MLA Citation </a:t>
            </a:r>
            <a:endParaRPr lang="en-US" dirty="0"/>
          </a:p>
        </p:txBody>
      </p:sp>
      <p:sp>
        <p:nvSpPr>
          <p:cNvPr id="3" name="Content Placeholder 2"/>
          <p:cNvSpPr>
            <a:spLocks noGrp="1"/>
          </p:cNvSpPr>
          <p:nvPr>
            <p:ph idx="1"/>
          </p:nvPr>
        </p:nvSpPr>
        <p:spPr/>
        <p:txBody>
          <a:bodyPr/>
          <a:lstStyle/>
          <a:p>
            <a:r>
              <a:rPr lang="en-US" dirty="0"/>
              <a:t>Janet E. Gardner. </a:t>
            </a:r>
            <a:r>
              <a:rPr lang="en-US" i="1" dirty="0"/>
              <a:t>Writing About Literature With 2009 MLA Update: A Portable Guide. 2</a:t>
            </a:r>
            <a:r>
              <a:rPr lang="en-US" i="1" baseline="30000" dirty="0"/>
              <a:t>nd</a:t>
            </a:r>
            <a:r>
              <a:rPr lang="en-US" dirty="0"/>
              <a:t> ed. </a:t>
            </a:r>
            <a:endParaRPr lang="en-US" dirty="0" smtClean="0"/>
          </a:p>
          <a:p>
            <a:r>
              <a:rPr lang="en-US" dirty="0" smtClean="0"/>
              <a:t>OWL Purdue </a:t>
            </a:r>
            <a:r>
              <a:rPr lang="en-US" dirty="0"/>
              <a:t>MLA Guide - </a:t>
            </a:r>
            <a:r>
              <a:rPr lang="en-US" dirty="0">
                <a:hlinkClick r:id="rId2"/>
              </a:rPr>
              <a:t>http://owl.english.purdue.edu/owl/resource/747/01</a:t>
            </a:r>
            <a:r>
              <a:rPr lang="en-US" dirty="0" smtClean="0">
                <a:hlinkClick r:id="rId2"/>
              </a:rPr>
              <a:t>/</a:t>
            </a:r>
            <a:r>
              <a:rPr lang="en-US" dirty="0" smtClean="0"/>
              <a:t> </a:t>
            </a:r>
            <a:endParaRPr lang="en-US" dirty="0"/>
          </a:p>
        </p:txBody>
      </p:sp>
    </p:spTree>
    <p:extLst>
      <p:ext uri="{BB962C8B-B14F-4D97-AF65-F5344CB8AC3E}">
        <p14:creationId xmlns:p14="http://schemas.microsoft.com/office/powerpoint/2010/main" val="37962103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dirty="0" smtClean="0"/>
              <a:t>Source Annotation</a:t>
            </a:r>
            <a:endParaRPr lang="en-US" dirty="0"/>
          </a:p>
        </p:txBody>
      </p:sp>
      <p:sp>
        <p:nvSpPr>
          <p:cNvPr id="3" name="Content Placeholder 2"/>
          <p:cNvSpPr>
            <a:spLocks noGrp="1"/>
          </p:cNvSpPr>
          <p:nvPr>
            <p:ph idx="1"/>
          </p:nvPr>
        </p:nvSpPr>
        <p:spPr/>
        <p:txBody>
          <a:bodyPr>
            <a:normAutofit fontScale="62500" lnSpcReduction="20000"/>
          </a:bodyPr>
          <a:lstStyle/>
          <a:p>
            <a:r>
              <a:rPr lang="en-US" dirty="0" smtClean="0"/>
              <a:t>When you propose your final paper in the class, you will need to provide an annotated list of sources</a:t>
            </a:r>
          </a:p>
          <a:p>
            <a:pPr lvl="1"/>
            <a:r>
              <a:rPr lang="en-US" dirty="0" smtClean="0"/>
              <a:t>An annotation is a 3 sentence (minimum) summary of the source’s argument. It follows an MLA style citation. </a:t>
            </a:r>
          </a:p>
          <a:p>
            <a:r>
              <a:rPr lang="en-US" dirty="0" smtClean="0"/>
              <a:t>Annotation example</a:t>
            </a:r>
          </a:p>
          <a:p>
            <a:pPr lvl="1"/>
            <a:r>
              <a:rPr lang="en-US" dirty="0" smtClean="0"/>
              <a:t>Bergson</a:t>
            </a:r>
            <a:r>
              <a:rPr lang="en-US" dirty="0"/>
              <a:t>, Henri. </a:t>
            </a:r>
            <a:r>
              <a:rPr lang="en-US" i="1" dirty="0"/>
              <a:t>Laughter: An Essay on the Meaning of the Comic</a:t>
            </a:r>
            <a:r>
              <a:rPr lang="en-US" dirty="0"/>
              <a:t>. 1900. Trans. Fred </a:t>
            </a:r>
            <a:r>
              <a:rPr lang="en-US" dirty="0" err="1"/>
              <a:t>Rothwell</a:t>
            </a:r>
            <a:r>
              <a:rPr lang="en-US" dirty="0"/>
              <a:t>. </a:t>
            </a:r>
            <a:r>
              <a:rPr lang="en-US" dirty="0" smtClean="0"/>
              <a:t>New </a:t>
            </a:r>
            <a:r>
              <a:rPr lang="en-US" dirty="0"/>
              <a:t>York: Macmillan, 1914. Print. Bergson characterizes laughter as the action of the group, and the comic butt as an individual in need of correction. While he does not consider components like race and gender, his model of humor as in-group versus out-group is useful for thinking of confrontational styles of laughter. </a:t>
            </a:r>
            <a:endParaRPr lang="en-US" dirty="0" smtClean="0"/>
          </a:p>
          <a:p>
            <a:r>
              <a:rPr lang="en-US" dirty="0" smtClean="0"/>
              <a:t>Guidelines</a:t>
            </a:r>
          </a:p>
          <a:p>
            <a:pPr lvl="1"/>
            <a:r>
              <a:rPr lang="en-US" dirty="0" smtClean="0"/>
              <a:t>Make sure that source summaries are always in your own words</a:t>
            </a:r>
          </a:p>
          <a:p>
            <a:pPr lvl="1"/>
            <a:r>
              <a:rPr lang="en-US" dirty="0" smtClean="0"/>
              <a:t>Limit the length of your annotations </a:t>
            </a:r>
          </a:p>
          <a:p>
            <a:pPr lvl="1"/>
            <a:r>
              <a:rPr lang="en-US" dirty="0" smtClean="0"/>
              <a:t>You only have to summarize the section(s) of the source that are relevant for your argument</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dirty="0" smtClean="0"/>
              <a:t>What Are Acceptable Academic Resources? </a:t>
            </a:r>
            <a:endParaRPr lang="en-US" dirty="0"/>
          </a:p>
        </p:txBody>
      </p:sp>
      <p:sp>
        <p:nvSpPr>
          <p:cNvPr id="3" name="Content Placeholder 2"/>
          <p:cNvSpPr>
            <a:spLocks noGrp="1"/>
          </p:cNvSpPr>
          <p:nvPr>
            <p:ph idx="1"/>
          </p:nvPr>
        </p:nvSpPr>
        <p:spPr/>
        <p:txBody>
          <a:bodyPr>
            <a:normAutofit lnSpcReduction="10000"/>
          </a:bodyPr>
          <a:lstStyle/>
          <a:p>
            <a:r>
              <a:rPr lang="en-US" dirty="0" smtClean="0"/>
              <a:t>Books (except for things like Cliff Notes, Spark Notes) </a:t>
            </a:r>
          </a:p>
          <a:p>
            <a:r>
              <a:rPr lang="en-US" dirty="0" smtClean="0"/>
              <a:t>Articles from academic journals</a:t>
            </a:r>
          </a:p>
          <a:p>
            <a:r>
              <a:rPr lang="en-US" dirty="0" smtClean="0"/>
              <a:t>Websites </a:t>
            </a:r>
            <a:r>
              <a:rPr lang="en-US" dirty="0" smtClean="0"/>
              <a:t>– only if associated with an academic institution or research group (a university name will usually be somewhere on the page) </a:t>
            </a:r>
          </a:p>
          <a:p>
            <a:pPr lvl="1"/>
            <a:r>
              <a:rPr lang="en-US" dirty="0" smtClean="0"/>
              <a:t>No Wikipedia or Sparknotes</a:t>
            </a:r>
          </a:p>
          <a:p>
            <a:r>
              <a:rPr lang="en-US" dirty="0" smtClean="0"/>
              <a:t>Sources should be relatively recent – try to find sources from the last 20 years or so </a:t>
            </a:r>
          </a:p>
          <a:p>
            <a:pPr lvl="1"/>
            <a:endParaRPr lang="en-US" dirty="0" smtClean="0"/>
          </a:p>
          <a:p>
            <a:pPr lvl="1"/>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dirty="0" smtClean="0"/>
              <a:t>How Can You Find a Scholarly Article or Book? </a:t>
            </a:r>
            <a:endParaRPr lang="en-US" dirty="0"/>
          </a:p>
        </p:txBody>
      </p:sp>
      <p:sp>
        <p:nvSpPr>
          <p:cNvPr id="3" name="Content Placeholder 2"/>
          <p:cNvSpPr>
            <a:spLocks noGrp="1"/>
          </p:cNvSpPr>
          <p:nvPr>
            <p:ph sz="half" idx="1"/>
          </p:nvPr>
        </p:nvSpPr>
        <p:spPr>
          <a:xfrm>
            <a:off x="152400" y="1773936"/>
            <a:ext cx="4343400" cy="4623816"/>
          </a:xfrm>
        </p:spPr>
        <p:txBody>
          <a:bodyPr>
            <a:normAutofit fontScale="92500" lnSpcReduction="10000"/>
          </a:bodyPr>
          <a:lstStyle/>
          <a:p>
            <a:r>
              <a:rPr lang="en-US" dirty="0" smtClean="0"/>
              <a:t>UF Library Catalog – </a:t>
            </a:r>
            <a:r>
              <a:rPr lang="en-US" dirty="0" smtClean="0">
                <a:hlinkClick r:id="rId3"/>
              </a:rPr>
              <a:t>http://www.uflib.ufl.edu/</a:t>
            </a:r>
            <a:r>
              <a:rPr lang="en-US" dirty="0" smtClean="0"/>
              <a:t> </a:t>
            </a:r>
          </a:p>
          <a:p>
            <a:r>
              <a:rPr lang="en-US" dirty="0" smtClean="0"/>
              <a:t>OneSearch allows you to simultaneously search articles and books </a:t>
            </a:r>
          </a:p>
          <a:p>
            <a:r>
              <a:rPr lang="en-US" dirty="0" smtClean="0"/>
              <a:t>The Library Catalog tab is for books only</a:t>
            </a:r>
          </a:p>
          <a:p>
            <a:r>
              <a:rPr lang="en-US" dirty="0" smtClean="0"/>
              <a:t>For more about using the library as a search tool, see the critical article presentation assignment description</a:t>
            </a:r>
          </a:p>
        </p:txBody>
      </p:sp>
      <p:pic>
        <p:nvPicPr>
          <p:cNvPr id="5" name="Content Placeholder 4" descr="UF Library Catalog.JPG"/>
          <p:cNvPicPr>
            <a:picLocks noGrp="1" noChangeAspect="1"/>
          </p:cNvPicPr>
          <p:nvPr>
            <p:ph sz="half" idx="2"/>
          </p:nvPr>
        </p:nvPicPr>
        <p:blipFill>
          <a:blip r:embed="rId4" cstate="print"/>
          <a:stretch>
            <a:fillRect/>
          </a:stretch>
        </p:blipFill>
        <p:spPr>
          <a:xfrm>
            <a:off x="4495800" y="1676400"/>
            <a:ext cx="4648200" cy="4495800"/>
          </a:xfrm>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algn="ctr" fontAlgn="auto">
              <a:spcAft>
                <a:spcPts val="0"/>
              </a:spcAft>
              <a:defRPr/>
            </a:pPr>
            <a:r>
              <a:rPr lang="en-US" dirty="0" smtClean="0"/>
              <a:t>If Accessing the UF Library Off Campus</a:t>
            </a:r>
          </a:p>
        </p:txBody>
      </p:sp>
      <p:sp>
        <p:nvSpPr>
          <p:cNvPr id="4" name="Content Placeholder 3"/>
          <p:cNvSpPr>
            <a:spLocks noGrp="1"/>
          </p:cNvSpPr>
          <p:nvPr>
            <p:ph sz="half" idx="1"/>
          </p:nvPr>
        </p:nvSpPr>
        <p:spPr/>
        <p:txBody>
          <a:bodyPr>
            <a:normAutofit lnSpcReduction="10000"/>
          </a:bodyPr>
          <a:lstStyle/>
          <a:p>
            <a:r>
              <a:rPr lang="en-US" dirty="0" smtClean="0"/>
              <a:t>Click the Off-Campus Access tab on the main library screen</a:t>
            </a:r>
          </a:p>
          <a:p>
            <a:r>
              <a:rPr lang="en-US" dirty="0" smtClean="0"/>
              <a:t>Log in with gatorlink ID and password</a:t>
            </a:r>
          </a:p>
          <a:p>
            <a:r>
              <a:rPr lang="en-US" dirty="0" smtClean="0"/>
              <a:t>Click “UF Smathers Libraries” on the next page, and you’ll go back to the library site</a:t>
            </a:r>
          </a:p>
          <a:p>
            <a:pPr lvl="1"/>
            <a:r>
              <a:rPr lang="en-US" dirty="0" smtClean="0"/>
              <a:t>You may need to log in again periodically </a:t>
            </a:r>
            <a:endParaRPr lang="en-US" dirty="0"/>
          </a:p>
        </p:txBody>
      </p:sp>
      <p:pic>
        <p:nvPicPr>
          <p:cNvPr id="6" name="Content Placeholder 5" descr="UF off campus library.JPG"/>
          <p:cNvPicPr>
            <a:picLocks noGrp="1" noChangeAspect="1"/>
          </p:cNvPicPr>
          <p:nvPr>
            <p:ph sz="half" idx="2"/>
          </p:nvPr>
        </p:nvPicPr>
        <p:blipFill>
          <a:blip r:embed="rId3" cstate="print"/>
          <a:stretch>
            <a:fillRect/>
          </a:stretch>
        </p:blipFill>
        <p:spPr>
          <a:xfrm>
            <a:off x="4648200" y="2978331"/>
            <a:ext cx="4038600" cy="2214201"/>
          </a:xfrm>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algn="ctr" fontAlgn="auto">
              <a:spcAft>
                <a:spcPts val="0"/>
              </a:spcAft>
              <a:defRPr/>
            </a:pPr>
            <a:r>
              <a:rPr lang="en-US" dirty="0" smtClean="0"/>
              <a:t>Specific Databases to Keep in Mind (Not a Comprehensive List)</a:t>
            </a:r>
          </a:p>
        </p:txBody>
      </p:sp>
      <p:sp>
        <p:nvSpPr>
          <p:cNvPr id="3" name="Content Placeholder 2"/>
          <p:cNvSpPr>
            <a:spLocks noGrp="1"/>
          </p:cNvSpPr>
          <p:nvPr>
            <p:ph idx="1"/>
          </p:nvPr>
        </p:nvSpPr>
        <p:spPr/>
        <p:txBody>
          <a:bodyPr rtlCol="0">
            <a:normAutofit fontScale="92500" lnSpcReduction="10000"/>
          </a:bodyPr>
          <a:lstStyle/>
          <a:p>
            <a:pPr fontAlgn="auto">
              <a:spcAft>
                <a:spcPts val="0"/>
              </a:spcAft>
              <a:buFont typeface="Arial" pitchFamily="34" charset="0"/>
              <a:buChar char="•"/>
              <a:defRPr/>
            </a:pPr>
            <a:r>
              <a:rPr lang="en-US" dirty="0" smtClean="0"/>
              <a:t>You can access these through the main library page, but these will also be included in OneSearch </a:t>
            </a:r>
          </a:p>
          <a:p>
            <a:pPr fontAlgn="auto">
              <a:spcAft>
                <a:spcPts val="0"/>
              </a:spcAft>
              <a:buFont typeface="Arial" pitchFamily="34" charset="0"/>
              <a:buChar char="•"/>
              <a:defRPr/>
            </a:pPr>
            <a:r>
              <a:rPr lang="en-US" dirty="0" smtClean="0"/>
              <a:t>Literary / Historical</a:t>
            </a:r>
          </a:p>
          <a:p>
            <a:pPr lvl="1" fontAlgn="auto">
              <a:spcAft>
                <a:spcPts val="0"/>
              </a:spcAft>
              <a:buFont typeface="Arial" pitchFamily="34" charset="0"/>
              <a:buChar char="–"/>
              <a:defRPr/>
            </a:pPr>
            <a:r>
              <a:rPr lang="en-US" dirty="0" smtClean="0"/>
              <a:t>JSTOR</a:t>
            </a:r>
          </a:p>
          <a:p>
            <a:pPr lvl="1" fontAlgn="auto">
              <a:spcAft>
                <a:spcPts val="0"/>
              </a:spcAft>
              <a:buFont typeface="Arial" pitchFamily="34" charset="0"/>
              <a:buChar char="–"/>
              <a:defRPr/>
            </a:pPr>
            <a:r>
              <a:rPr lang="en-US" dirty="0" smtClean="0"/>
              <a:t>Project Muse</a:t>
            </a:r>
          </a:p>
          <a:p>
            <a:pPr fontAlgn="auto">
              <a:spcAft>
                <a:spcPts val="0"/>
              </a:spcAft>
              <a:buFont typeface="Arial" pitchFamily="34" charset="0"/>
              <a:buChar char="•"/>
              <a:defRPr/>
            </a:pPr>
            <a:r>
              <a:rPr lang="en-US" dirty="0" smtClean="0"/>
              <a:t>Generally Awesome</a:t>
            </a:r>
          </a:p>
          <a:p>
            <a:pPr lvl="1" fontAlgn="auto">
              <a:spcAft>
                <a:spcPts val="0"/>
              </a:spcAft>
              <a:buFont typeface="Arial" pitchFamily="34" charset="0"/>
              <a:buChar char="–"/>
              <a:defRPr/>
            </a:pPr>
            <a:r>
              <a:rPr lang="en-US" dirty="0" smtClean="0"/>
              <a:t>Academic Search Premier</a:t>
            </a:r>
          </a:p>
          <a:p>
            <a:pPr lvl="1" fontAlgn="auto">
              <a:spcAft>
                <a:spcPts val="0"/>
              </a:spcAft>
              <a:buFont typeface="Arial" pitchFamily="34" charset="0"/>
              <a:buChar char="–"/>
              <a:defRPr/>
            </a:pPr>
            <a:r>
              <a:rPr lang="en-US" dirty="0" smtClean="0"/>
              <a:t>Academic OneFile</a:t>
            </a:r>
          </a:p>
          <a:p>
            <a:pPr lvl="1" fontAlgn="auto">
              <a:spcAft>
                <a:spcPts val="0"/>
              </a:spcAft>
              <a:buFont typeface="Arial" pitchFamily="34" charset="0"/>
              <a:buChar char="–"/>
              <a:defRPr/>
            </a:pPr>
            <a:r>
              <a:rPr lang="en-US" dirty="0" smtClean="0"/>
              <a:t>EBSCO</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dirty="0" smtClean="0"/>
              <a:t>Types of Books That Can Be Useful </a:t>
            </a:r>
            <a:endParaRPr lang="en-US" dirty="0"/>
          </a:p>
        </p:txBody>
      </p:sp>
      <p:sp>
        <p:nvSpPr>
          <p:cNvPr id="3" name="Content Placeholder 2"/>
          <p:cNvSpPr>
            <a:spLocks noGrp="1"/>
          </p:cNvSpPr>
          <p:nvPr>
            <p:ph idx="1"/>
          </p:nvPr>
        </p:nvSpPr>
        <p:spPr/>
        <p:txBody>
          <a:bodyPr>
            <a:normAutofit/>
          </a:bodyPr>
          <a:lstStyle/>
          <a:p>
            <a:r>
              <a:rPr lang="en-US" dirty="0"/>
              <a:t> </a:t>
            </a:r>
            <a:r>
              <a:rPr lang="en-US" dirty="0" smtClean="0"/>
              <a:t>Interviews with the author </a:t>
            </a:r>
          </a:p>
          <a:p>
            <a:r>
              <a:rPr lang="en-US" dirty="0" smtClean="0"/>
              <a:t>Critical / literary studies of the author’s work (often in the same UF library section as the author’s fiction) </a:t>
            </a:r>
          </a:p>
          <a:p>
            <a:r>
              <a:rPr lang="en-US" dirty="0" smtClean="0"/>
              <a:t>Historical resources</a:t>
            </a:r>
          </a:p>
          <a:p>
            <a:pPr lvl="1"/>
            <a:r>
              <a:rPr lang="en-US" dirty="0" smtClean="0"/>
              <a:t>If you use a historical resource, you don’t need to read the whole thing- I usually read the introduction and locate chapters that are relevant to my interests  </a:t>
            </a:r>
          </a:p>
          <a:p>
            <a:endParaRPr lang="en-US" i="1" dirty="0"/>
          </a:p>
          <a:p>
            <a:endParaRPr lang="en-US" dirty="0"/>
          </a:p>
        </p:txBody>
      </p:sp>
    </p:spTree>
    <p:extLst>
      <p:ext uri="{BB962C8B-B14F-4D97-AF65-F5344CB8AC3E}">
        <p14:creationId xmlns:p14="http://schemas.microsoft.com/office/powerpoint/2010/main" val="338190949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1"/>
          <p:cNvSpPr>
            <a:spLocks noGrp="1"/>
          </p:cNvSpPr>
          <p:nvPr>
            <p:ph type="title"/>
          </p:nvPr>
        </p:nvSpPr>
        <p:spPr/>
        <p:txBody>
          <a:bodyPr/>
          <a:lstStyle/>
          <a:p>
            <a:pPr algn="ctr"/>
            <a:r>
              <a:rPr lang="en-US" dirty="0" smtClean="0"/>
              <a:t>Other Research Methods…</a:t>
            </a:r>
          </a:p>
        </p:txBody>
      </p:sp>
      <p:sp>
        <p:nvSpPr>
          <p:cNvPr id="3" name="Content Placeholder 2"/>
          <p:cNvSpPr>
            <a:spLocks noGrp="1"/>
          </p:cNvSpPr>
          <p:nvPr>
            <p:ph idx="1"/>
          </p:nvPr>
        </p:nvSpPr>
        <p:spPr/>
        <p:txBody>
          <a:bodyPr rtlCol="0">
            <a:normAutofit fontScale="85000" lnSpcReduction="10000"/>
          </a:bodyPr>
          <a:lstStyle/>
          <a:p>
            <a:pPr fontAlgn="auto">
              <a:spcAft>
                <a:spcPts val="0"/>
              </a:spcAft>
              <a:buFont typeface="Arial" pitchFamily="34" charset="0"/>
              <a:buChar char="•"/>
              <a:defRPr/>
            </a:pPr>
            <a:r>
              <a:rPr lang="en-US" dirty="0" smtClean="0"/>
              <a:t>Internet – I generally avoid this because it is difficult to tell when a source is trustworthy</a:t>
            </a:r>
          </a:p>
          <a:p>
            <a:pPr lvl="1" fontAlgn="auto">
              <a:spcAft>
                <a:spcPts val="0"/>
              </a:spcAft>
              <a:buFont typeface="Arial" pitchFamily="34" charset="0"/>
              <a:buChar char="–"/>
              <a:defRPr/>
            </a:pPr>
            <a:r>
              <a:rPr lang="en-US" dirty="0" smtClean="0"/>
              <a:t>Also, aren’t library sources expansive enough?</a:t>
            </a:r>
          </a:p>
          <a:p>
            <a:pPr fontAlgn="auto">
              <a:spcAft>
                <a:spcPts val="0"/>
              </a:spcAft>
              <a:buFont typeface="Arial" pitchFamily="34" charset="0"/>
              <a:buChar char="•"/>
              <a:defRPr/>
            </a:pPr>
            <a:r>
              <a:rPr lang="en-US" dirty="0" smtClean="0"/>
              <a:t>Bibliographies – Some authors publish books that have listings of scholarly resources about a specific author or text – these are called bibliographies</a:t>
            </a:r>
          </a:p>
          <a:p>
            <a:pPr lvl="1">
              <a:buFont typeface="Arial" pitchFamily="34" charset="0"/>
              <a:buChar char="•"/>
              <a:defRPr/>
            </a:pPr>
            <a:r>
              <a:rPr lang="en-US" dirty="0" smtClean="0"/>
              <a:t>These aren’t available for all authors, but can sometimes be a good starting point</a:t>
            </a:r>
          </a:p>
          <a:p>
            <a:pPr lvl="1">
              <a:buFont typeface="Arial" pitchFamily="34" charset="0"/>
              <a:buChar char="•"/>
              <a:defRPr/>
            </a:pPr>
            <a:r>
              <a:rPr lang="en-US" dirty="0" smtClean="0"/>
              <a:t>If you use a bibliography, try to find one published relatively recently </a:t>
            </a:r>
          </a:p>
          <a:p>
            <a:pPr lvl="1">
              <a:buFont typeface="Arial" pitchFamily="34" charset="0"/>
              <a:buChar char="•"/>
              <a:defRPr/>
            </a:pPr>
            <a:r>
              <a:rPr lang="en-US" dirty="0" smtClean="0"/>
              <a:t>Also use the bibliographies / works cited sections located at the end of chapters and in indexes of other books</a:t>
            </a:r>
          </a:p>
          <a:p>
            <a:pPr fontAlgn="auto">
              <a:spcAft>
                <a:spcPts val="0"/>
              </a:spcAft>
              <a:buFont typeface="Arial" pitchFamily="34" charset="0"/>
              <a:buChar char="•"/>
              <a:defRPr/>
            </a:pPr>
            <a:endParaRPr lang="en-US" dirty="0" smtClean="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a:bodyPr>
          <a:lstStyle/>
          <a:p>
            <a:pPr eaLnBrk="1" fontAlgn="auto" hangingPunct="1">
              <a:spcAft>
                <a:spcPts val="0"/>
              </a:spcAft>
              <a:defRPr/>
            </a:pPr>
            <a:r>
              <a:rPr lang="en-US" dirty="0" smtClean="0"/>
              <a:t>How Do You Document Sources?</a:t>
            </a:r>
          </a:p>
        </p:txBody>
      </p:sp>
      <p:sp>
        <p:nvSpPr>
          <p:cNvPr id="3075" name="Content Placeholder 2"/>
          <p:cNvSpPr>
            <a:spLocks noGrp="1"/>
          </p:cNvSpPr>
          <p:nvPr>
            <p:ph idx="1"/>
          </p:nvPr>
        </p:nvSpPr>
        <p:spPr/>
        <p:txBody>
          <a:bodyPr/>
          <a:lstStyle/>
          <a:p>
            <a:pPr eaLnBrk="1" hangingPunct="1"/>
            <a:r>
              <a:rPr lang="en-US" dirty="0" smtClean="0"/>
              <a:t>Parenthetical citations &amp; in-text signals</a:t>
            </a:r>
          </a:p>
          <a:p>
            <a:pPr lvl="1" eaLnBrk="1" hangingPunct="1"/>
            <a:r>
              <a:rPr lang="en-US" dirty="0" smtClean="0"/>
              <a:t>Must include citations for both things you quote directly and for things you reword (since it’s still borrowed information)</a:t>
            </a:r>
          </a:p>
          <a:p>
            <a:pPr eaLnBrk="1" hangingPunct="1"/>
            <a:r>
              <a:rPr lang="en-US" dirty="0" smtClean="0"/>
              <a:t>Works Cited Page</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p:txBody>
          <a:bodyPr/>
          <a:lstStyle/>
          <a:p>
            <a:pPr algn="ctr" eaLnBrk="1" hangingPunct="1"/>
            <a:r>
              <a:rPr lang="en-US" dirty="0" smtClean="0"/>
              <a:t>Parenthetically Citing Sources</a:t>
            </a:r>
          </a:p>
        </p:txBody>
      </p:sp>
      <p:sp>
        <p:nvSpPr>
          <p:cNvPr id="4099" name="Content Placeholder 2"/>
          <p:cNvSpPr>
            <a:spLocks noGrp="1"/>
          </p:cNvSpPr>
          <p:nvPr>
            <p:ph idx="1"/>
          </p:nvPr>
        </p:nvSpPr>
        <p:spPr/>
        <p:txBody>
          <a:bodyPr>
            <a:normAutofit fontScale="92500"/>
          </a:bodyPr>
          <a:lstStyle/>
          <a:p>
            <a:pPr eaLnBrk="1" hangingPunct="1"/>
            <a:r>
              <a:rPr lang="en-US" dirty="0" smtClean="0"/>
              <a:t>When you quote something, cite it by putting the author’s last name and page number in parentheses at the end of the sentence</a:t>
            </a:r>
          </a:p>
          <a:p>
            <a:pPr eaLnBrk="1" hangingPunct="1"/>
            <a:r>
              <a:rPr lang="en-US" dirty="0" smtClean="0"/>
              <a:t>Example: “Citations are awesome” (Smith 47).</a:t>
            </a:r>
          </a:p>
          <a:p>
            <a:pPr lvl="1"/>
            <a:r>
              <a:rPr lang="en-US" dirty="0" smtClean="0"/>
              <a:t>You </a:t>
            </a:r>
            <a:r>
              <a:rPr lang="en-US" sz="2400" dirty="0" smtClean="0"/>
              <a:t>don’t need to put “pg.” or “p.” before page numbers</a:t>
            </a:r>
          </a:p>
          <a:p>
            <a:pPr lvl="1"/>
            <a:r>
              <a:rPr lang="en-US" sz="2400" dirty="0" smtClean="0"/>
              <a:t>For a range of pages, separate first and last pages with a hyphen</a:t>
            </a:r>
          </a:p>
          <a:p>
            <a:pPr lvl="2"/>
            <a:r>
              <a:rPr lang="en-US" sz="2000" dirty="0" smtClean="0"/>
              <a:t>E</a:t>
            </a:r>
            <a:r>
              <a:rPr lang="en-US" sz="2400" dirty="0" smtClean="0"/>
              <a:t>xample: (Vonnegut 12-13)</a:t>
            </a:r>
          </a:p>
          <a:p>
            <a:pPr eaLnBrk="1" hangingPunct="1"/>
            <a:r>
              <a:rPr lang="en-US" dirty="0" smtClean="0"/>
              <a:t>You must cite pages for both research materials and the book or story that you are discussing </a:t>
            </a: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odule">
  <a:themeElements>
    <a:clrScheme name="Module">
      <a:dk1>
        <a:sysClr val="windowText" lastClr="000000"/>
      </a:dk1>
      <a:lt1>
        <a:sysClr val="window" lastClr="FFFFFF"/>
      </a:lt1>
      <a:dk2>
        <a:srgbClr val="5A6378"/>
      </a:dk2>
      <a:lt2>
        <a:srgbClr val="D4D4D6"/>
      </a:lt2>
      <a:accent1>
        <a:srgbClr val="F0AD00"/>
      </a:accent1>
      <a:accent2>
        <a:srgbClr val="60B5CC"/>
      </a:accent2>
      <a:accent3>
        <a:srgbClr val="E66C7D"/>
      </a:accent3>
      <a:accent4>
        <a:srgbClr val="6BB76D"/>
      </a:accent4>
      <a:accent5>
        <a:srgbClr val="E88651"/>
      </a:accent5>
      <a:accent6>
        <a:srgbClr val="C64847"/>
      </a:accent6>
      <a:hlink>
        <a:srgbClr val="168BBA"/>
      </a:hlink>
      <a:folHlink>
        <a:srgbClr val="680000"/>
      </a:folHlink>
    </a:clrScheme>
    <a:fontScheme name="Module">
      <a:maj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Modul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47500"/>
                <a:satMod val="137000"/>
              </a:schemeClr>
            </a:gs>
            <a:gs pos="55000">
              <a:schemeClr val="phClr">
                <a:shade val="69000"/>
                <a:satMod val="137000"/>
              </a:schemeClr>
            </a:gs>
            <a:gs pos="100000">
              <a:schemeClr val="phClr">
                <a:shade val="98000"/>
                <a:satMod val="137000"/>
              </a:schemeClr>
            </a:gs>
          </a:gsLst>
          <a:lin ang="16200000" scaled="0"/>
        </a:gradFill>
      </a:fillStyleLst>
      <a:lnStyleLst>
        <a:ln w="6350" cap="rnd" cmpd="sng" algn="ctr">
          <a:solidFill>
            <a:schemeClr val="phClr">
              <a:shade val="95000"/>
              <a:satMod val="105000"/>
            </a:schemeClr>
          </a:solidFill>
          <a:prstDash val="solid"/>
        </a:ln>
        <a:ln w="48000" cap="flat" cmpd="thickThin" algn="ctr">
          <a:solidFill>
            <a:schemeClr val="phClr"/>
          </a:solidFill>
          <a:prstDash val="solid"/>
        </a:ln>
        <a:ln w="48500" cap="flat" cmpd="thickThin" algn="ctr">
          <a:solidFill>
            <a:schemeClr val="phClr"/>
          </a:solidFill>
          <a:prstDash val="solid"/>
        </a:ln>
      </a:lnStyleLst>
      <a:effectStyleLst>
        <a:effectStyle>
          <a:effectLst>
            <a:outerShdw blurRad="45000" dist="25000" dir="5400000" rotWithShape="0">
              <a:srgbClr val="000000">
                <a:alpha val="38000"/>
              </a:srgbClr>
            </a:outerShdw>
          </a:effectLst>
        </a:effectStyle>
        <a:effectStyle>
          <a:effectLst>
            <a:outerShdw blurRad="39000" dist="25400" dir="5400000" rotWithShape="0">
              <a:srgbClr val="000000">
                <a:alpha val="38000"/>
              </a:srgbClr>
            </a:outerShdw>
          </a:effectLst>
        </a:effectStyle>
        <a:effectStyle>
          <a:effectLst>
            <a:outerShdw blurRad="39000" dist="25400" dir="5400000" rotWithShape="0">
              <a:srgbClr val="000000">
                <a:alpha val="38000"/>
              </a:srgbClr>
            </a:outerShdw>
          </a:effectLst>
          <a:scene3d>
            <a:camera prst="orthographicFront" fov="0">
              <a:rot lat="0" lon="0" rev="0"/>
            </a:camera>
            <a:lightRig rig="threePt" dir="t">
              <a:rot lat="0" lon="0" rev="1800000"/>
            </a:lightRig>
          </a:scene3d>
          <a:sp3d prstMaterial="matte">
            <a:bevelT h="20000"/>
          </a:sp3d>
        </a:effectStyle>
      </a:effectStyleLst>
      <a:bgFillStyleLst>
        <a:solidFill>
          <a:schemeClr val="phClr"/>
        </a:solidFill>
        <a:gradFill rotWithShape="1">
          <a:gsLst>
            <a:gs pos="0">
              <a:schemeClr val="phClr">
                <a:tint val="48000"/>
                <a:satMod val="300000"/>
              </a:schemeClr>
            </a:gs>
            <a:gs pos="12000">
              <a:schemeClr val="phClr">
                <a:tint val="48000"/>
                <a:satMod val="300000"/>
              </a:schemeClr>
            </a:gs>
            <a:gs pos="20000">
              <a:schemeClr val="phClr">
                <a:tint val="49000"/>
                <a:satMod val="300000"/>
              </a:schemeClr>
            </a:gs>
            <a:gs pos="100000">
              <a:schemeClr val="phClr">
                <a:shade val="30000"/>
              </a:schemeClr>
            </a:gs>
          </a:gsLst>
          <a:path path="circle">
            <a:fillToRect l="10000" t="-25000" r="10000" b="125000"/>
          </a:path>
        </a:gradFill>
        <a:blipFill>
          <a:blip xmlns:r="http://schemas.openxmlformats.org/officeDocument/2006/relationships" r:embed="rId1">
            <a:duotone>
              <a:schemeClr val="phClr">
                <a:shade val="75000"/>
                <a:satMod val="105000"/>
              </a:schemeClr>
              <a:schemeClr val="phClr">
                <a:tint val="95000"/>
                <a:satMod val="105000"/>
              </a:schemeClr>
            </a:duotone>
          </a:blip>
          <a:tile tx="0" ty="0" sx="38000" sy="38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Module</Template>
  <TotalTime>1810</TotalTime>
  <Words>768</Words>
  <Application>Microsoft Office PowerPoint</Application>
  <PresentationFormat>On-screen Show (4:3)</PresentationFormat>
  <Paragraphs>77</Paragraphs>
  <Slides>12</Slides>
  <Notes>9</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Module</vt:lpstr>
      <vt:lpstr>Finding and Annotating Academic Sources</vt:lpstr>
      <vt:lpstr>What Are Acceptable Academic Resources? </vt:lpstr>
      <vt:lpstr>How Can You Find a Scholarly Article or Book? </vt:lpstr>
      <vt:lpstr>If Accessing the UF Library Off Campus</vt:lpstr>
      <vt:lpstr>Specific Databases to Keep in Mind (Not a Comprehensive List)</vt:lpstr>
      <vt:lpstr>Types of Books That Can Be Useful </vt:lpstr>
      <vt:lpstr>Other Research Methods…</vt:lpstr>
      <vt:lpstr>How Do You Document Sources?</vt:lpstr>
      <vt:lpstr>Parenthetically Citing Sources</vt:lpstr>
      <vt:lpstr>MLA Format For Works Cited</vt:lpstr>
      <vt:lpstr>Resources for MLA Citation </vt:lpstr>
      <vt:lpstr>Source Annotation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Andrea Krafft</dc:creator>
  <cp:lastModifiedBy>Andrea Krafft</cp:lastModifiedBy>
  <cp:revision>279</cp:revision>
  <cp:lastPrinted>2013-04-03T14:25:49Z</cp:lastPrinted>
  <dcterms:created xsi:type="dcterms:W3CDTF">2012-08-24T00:03:09Z</dcterms:created>
  <dcterms:modified xsi:type="dcterms:W3CDTF">2013-09-27T00:10:31Z</dcterms:modified>
</cp:coreProperties>
</file>